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303" r:id="rId2"/>
    <p:sldId id="304" r:id="rId3"/>
  </p:sldIdLst>
  <p:sldSz cx="9144000" cy="6858000" type="screen4x3"/>
  <p:notesSz cx="7099300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80" autoAdjust="0"/>
    <p:restoredTop sz="94479"/>
  </p:normalViewPr>
  <p:slideViewPr>
    <p:cSldViewPr>
      <p:cViewPr varScale="1">
        <p:scale>
          <a:sx n="77" d="100"/>
          <a:sy n="77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B09FD88-DA45-C8EF-D7A7-E30F3D5C3F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5055323-36C7-391D-14EB-BBE0569385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473F8F7-BBA7-03CC-E85E-73C7D18554A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03CB32A-09A4-872E-C85A-AB86B17BF8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16B8FA7-1DB8-519E-2C63-BC10F79069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7D09C60-DB50-03D9-6454-2791314DD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3391FDB-0485-CD41-986A-5E28E056DA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91FDB-0485-CD41-986A-5E28E056DAF7}" type="slidenum">
              <a:rPr lang="es-ES" altLang="es-ES" smtClean="0"/>
              <a:pPr>
                <a:defRPr/>
              </a:pPr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2645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91FDB-0485-CD41-986A-5E28E056DAF7}" type="slidenum">
              <a:rPr lang="es-ES" altLang="es-ES" smtClean="0"/>
              <a:pPr>
                <a:defRPr/>
              </a:pPr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027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CC8381-78DF-E46C-FB94-D5A9E37AD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0A5B9B-E509-8385-71B1-A84C4B9C5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93721E-A4A7-85F4-AA60-04B203592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6CDB-2DC7-4D48-A8EB-B9EBC2EF7B5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451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35BCF8-0C97-AC20-2413-CCFE6BCE6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8688AB-78BA-D8AB-5C47-C03DB8D75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6AE553-F1F5-5560-019A-BB26BCB7B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6AE79-3EB4-E44F-8529-448F1D08430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188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FDF9BD-9D50-645C-8297-5142B9072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BB85E-FB9C-D9CB-FF41-57A095762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53D698-D8C5-B087-11E4-F766AA301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A402-A9B8-5D40-A1CE-89570F8D12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9911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F3A967-4DE6-A49D-4A25-F18AA9273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1C064F-B3D1-1095-EB5D-2BB753D19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5B74E1-40CE-7C6C-CFFE-A7845273D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F7230-4965-A940-BD0E-337C821C061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815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9E787B-61AE-98BD-8F96-C03452420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3E7A20-BD5B-EEF1-68E7-578A9414B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3C0C7-3171-AF74-C6EB-83AC74F43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17A22-3100-D745-9D11-0E248C0EF65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637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62EB20-9B3E-9330-4B24-D30231440B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19B453-92ED-F795-7F2A-2F96D8008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27A70-CFF7-25BB-0D52-90717828E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19F5-7A7C-B944-A2A7-2BAB17E94C4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837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B2B72-3ACA-6896-E54A-A840069BD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65B75A-71E7-505C-62D1-D003A7743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928F6F-22ED-785C-A479-702965570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6F40-BF7A-9A48-8FA9-E9FD33F68BF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850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1FBA3C-5EAE-8858-8294-6ACC1DCDA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61E0DC-605F-72A2-C344-AB3A89B09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DE66C3-BF2F-4588-D3EB-98F576671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C1E2-8719-8D46-A4BD-BD5150BD5D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26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A6EC62-95A6-10F4-ABAE-2651DDCB1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EE03C1-6BB4-1961-43ED-DC13F1D9C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167D03-BEE0-CD1B-6FDC-65673AC0D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10AF-D981-9143-9A7F-15767B519F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475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A7086-4FEC-E6C3-4571-C7009F615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63CA9-E4AD-1F0A-9256-89102F71D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8BB01-9FCC-8A9C-D632-6626236FC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64F8-666B-1B4B-B50D-C0D40F061F4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6943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59C02-B151-E780-A8D1-3A6DCFCAD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A2FD-6C45-E319-D963-9901A55EA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3E8B4B-1925-09E7-2F0A-A5F8E4DFA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0CF11-72B9-7A42-998F-14B2E5AD6E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5222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3B5005-5C37-1581-FE1B-50A6E28CD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D2D5FE-D626-9A1E-9DAC-AF27DF58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D32A1A-D487-79AA-45D8-2B26C3F47C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57FD4C-662A-64C9-7E2F-96E0915681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B130C5-AF33-067C-E54D-883C6B4F2F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12ACD4-B11C-BE47-A715-E944B550112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a/vectors/kalender-datoer-tidsplan-dato-2027122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pin-location-map-icon-navigation-308802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pixabay.com/es/reloj-tiempo-hora-minuto-cara-308938/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pin-location-map-icon-navigation-308802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682CED61-B0FB-E162-C745-B043B9E1665B}"/>
              </a:ext>
            </a:extLst>
          </p:cNvPr>
          <p:cNvSpPr txBox="1">
            <a:spLocks/>
          </p:cNvSpPr>
          <p:nvPr/>
        </p:nvSpPr>
        <p:spPr bwMode="auto">
          <a:xfrm>
            <a:off x="35496" y="-531440"/>
            <a:ext cx="9468544" cy="2892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3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  <a:ea typeface="ＭＳ Ｐゴシック" pitchFamily="34" charset="-128"/>
                <a:cs typeface="Abadi" panose="020F0502020204030204" pitchFamily="34" charset="0"/>
              </a:rPr>
              <a:t>ESCUELA POLITÉCNICA SUPERIOR</a:t>
            </a: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39DD4E27-D08C-70DC-AF9C-99637EDE2AA6}"/>
              </a:ext>
            </a:extLst>
          </p:cNvPr>
          <p:cNvSpPr txBox="1">
            <a:spLocks/>
          </p:cNvSpPr>
          <p:nvPr/>
        </p:nvSpPr>
        <p:spPr bwMode="auto">
          <a:xfrm>
            <a:off x="180032" y="968623"/>
            <a:ext cx="8280400" cy="2892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43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  <a:ea typeface="ＭＳ Ｐゴシック" pitchFamily="34" charset="-128"/>
                <a:cs typeface="Abadi" panose="020F0502020204030204" pitchFamily="34" charset="0"/>
              </a:rPr>
              <a:t>Jornadas de acogida </a:t>
            </a:r>
          </a:p>
          <a:p>
            <a:pPr eaLnBrk="1" hangingPunct="1">
              <a:defRPr/>
            </a:pPr>
            <a:r>
              <a:rPr lang="es-ES" altLang="es-ES" sz="43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  <a:ea typeface="ＭＳ Ｐゴシック" pitchFamily="34" charset="-128"/>
                <a:cs typeface="Abadi" panose="020F0502020204030204" pitchFamily="34" charset="0"/>
              </a:rPr>
              <a:t>Curso 2025/26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2EE74DB-9298-73CE-D447-102C123F1754}"/>
              </a:ext>
            </a:extLst>
          </p:cNvPr>
          <p:cNvSpPr/>
          <p:nvPr/>
        </p:nvSpPr>
        <p:spPr>
          <a:xfrm>
            <a:off x="323528" y="692696"/>
            <a:ext cx="432048" cy="432048"/>
          </a:xfrm>
          <a:prstGeom prst="ellipse">
            <a:avLst/>
          </a:prstGeom>
          <a:solidFill>
            <a:srgbClr val="198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5EFB215-ED95-09C9-B219-2659C5D510D7}"/>
              </a:ext>
            </a:extLst>
          </p:cNvPr>
          <p:cNvGrpSpPr/>
          <p:nvPr/>
        </p:nvGrpSpPr>
        <p:grpSpPr>
          <a:xfrm>
            <a:off x="827584" y="4149080"/>
            <a:ext cx="4085293" cy="2400657"/>
            <a:chOff x="323528" y="4509120"/>
            <a:chExt cx="4085293" cy="240065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EBCC43A-442A-EE1F-FD31-1B935B58285E}"/>
                </a:ext>
              </a:extLst>
            </p:cNvPr>
            <p:cNvSpPr txBox="1"/>
            <p:nvPr/>
          </p:nvSpPr>
          <p:spPr>
            <a:xfrm>
              <a:off x="913954" y="4509120"/>
              <a:ext cx="3494867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500" dirty="0"/>
                <a:t>03 SEPTIEMBRE 2025</a:t>
              </a:r>
            </a:p>
            <a:p>
              <a:endParaRPr lang="es-ES" sz="2500" dirty="0"/>
            </a:p>
            <a:p>
              <a:r>
                <a:rPr lang="es-ES" sz="2500" dirty="0"/>
                <a:t>10:00 H</a:t>
              </a:r>
            </a:p>
            <a:p>
              <a:endParaRPr lang="es-ES" sz="2500" dirty="0"/>
            </a:p>
            <a:p>
              <a:r>
                <a:rPr lang="es-ES" sz="2500" dirty="0"/>
                <a:t>SALÓN DE ACTOS</a:t>
              </a:r>
            </a:p>
            <a:p>
              <a:r>
                <a:rPr lang="es-ES" sz="2500" dirty="0"/>
                <a:t>(Virgen de África, 7)</a:t>
              </a:r>
            </a:p>
          </p:txBody>
        </p:sp>
        <p:pic>
          <p:nvPicPr>
            <p:cNvPr id="9" name="Imagen 8" descr="Icono&#10;&#10;Descripción generada automáticamente">
              <a:extLst>
                <a:ext uri="{FF2B5EF4-FFF2-40B4-BE49-F238E27FC236}">
                  <a16:creationId xmlns:a16="http://schemas.microsoft.com/office/drawing/2014/main" id="{8E41E6C3-155E-2EB3-6E6B-9AA484F8A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23528" y="5309964"/>
              <a:ext cx="495300" cy="495300"/>
            </a:xfrm>
            <a:prstGeom prst="rect">
              <a:avLst/>
            </a:prstGeom>
          </p:spPr>
        </p:pic>
        <p:pic>
          <p:nvPicPr>
            <p:cNvPr id="10" name="Imagen 9" descr="Icono&#10;&#10;Descripción generada automáticamente">
              <a:extLst>
                <a:ext uri="{FF2B5EF4-FFF2-40B4-BE49-F238E27FC236}">
                  <a16:creationId xmlns:a16="http://schemas.microsoft.com/office/drawing/2014/main" id="{80AD55D5-43C4-C8F2-EFEA-68D56466F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09898" y="6021288"/>
              <a:ext cx="749300" cy="590259"/>
            </a:xfrm>
            <a:prstGeom prst="rect">
              <a:avLst/>
            </a:prstGeom>
          </p:spPr>
        </p:pic>
        <p:pic>
          <p:nvPicPr>
            <p:cNvPr id="11" name="Imagen 10" descr="Icono&#10;&#10;Descripción generada automáticamente">
              <a:extLst>
                <a:ext uri="{FF2B5EF4-FFF2-40B4-BE49-F238E27FC236}">
                  <a16:creationId xmlns:a16="http://schemas.microsoft.com/office/drawing/2014/main" id="{E7D3AF51-3217-783D-692F-A9EF4FEAB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337890" y="4509120"/>
              <a:ext cx="552450" cy="552450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50939B6D-C8B8-0457-F411-C1E345C94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5"/>
          <a:stretch/>
        </p:blipFill>
        <p:spPr bwMode="auto">
          <a:xfrm>
            <a:off x="6234288" y="4148702"/>
            <a:ext cx="2909712" cy="267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682CED61-B0FB-E162-C745-B043B9E1665B}"/>
              </a:ext>
            </a:extLst>
          </p:cNvPr>
          <p:cNvSpPr txBox="1">
            <a:spLocks/>
          </p:cNvSpPr>
          <p:nvPr/>
        </p:nvSpPr>
        <p:spPr bwMode="auto">
          <a:xfrm>
            <a:off x="35496" y="-747464"/>
            <a:ext cx="9468544" cy="2892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3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  <a:ea typeface="ＭＳ Ｐゴシック" pitchFamily="34" charset="-128"/>
                <a:cs typeface="Abadi" panose="020F0502020204030204" pitchFamily="34" charset="0"/>
              </a:rPr>
              <a:t>ESCUELA POLITÉCNICA SUPERIOR</a:t>
            </a:r>
          </a:p>
        </p:txBody>
      </p:sp>
      <p:pic>
        <p:nvPicPr>
          <p:cNvPr id="3" name="Imagen 2" descr="Un dibujo de una cara feliz&#10;&#10;Descripción generada automáticamente con confianza media">
            <a:extLst>
              <a:ext uri="{FF2B5EF4-FFF2-40B4-BE49-F238E27FC236}">
                <a16:creationId xmlns:a16="http://schemas.microsoft.com/office/drawing/2014/main" id="{298E21FD-E3E9-1266-78DB-E20AA4AAAC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70" y="1916833"/>
            <a:ext cx="5159832" cy="5021210"/>
          </a:xfrm>
          <a:prstGeom prst="rect">
            <a:avLst/>
          </a:prstGeom>
        </p:spPr>
      </p:pic>
      <p:sp>
        <p:nvSpPr>
          <p:cNvPr id="14" name="1 Título">
            <a:extLst>
              <a:ext uri="{FF2B5EF4-FFF2-40B4-BE49-F238E27FC236}">
                <a16:creationId xmlns:a16="http://schemas.microsoft.com/office/drawing/2014/main" id="{39DD4E27-D08C-70DC-AF9C-99637EDE2AA6}"/>
              </a:ext>
            </a:extLst>
          </p:cNvPr>
          <p:cNvSpPr txBox="1">
            <a:spLocks/>
          </p:cNvSpPr>
          <p:nvPr/>
        </p:nvSpPr>
        <p:spPr bwMode="auto">
          <a:xfrm>
            <a:off x="-468560" y="-27384"/>
            <a:ext cx="10116616" cy="2892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sz="3500" b="1" kern="0" dirty="0">
                <a:solidFill>
                  <a:srgbClr val="1989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  <a:ea typeface="ＭＳ Ｐゴシック" pitchFamily="34" charset="-128"/>
                <a:cs typeface="Abadi" panose="020F0502020204030204" pitchFamily="34" charset="0"/>
              </a:rPr>
              <a:t>Jornadas de acogida (3 al 5 septiembre)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2EE74DB-9298-73CE-D447-102C123F1754}"/>
              </a:ext>
            </a:extLst>
          </p:cNvPr>
          <p:cNvSpPr/>
          <p:nvPr/>
        </p:nvSpPr>
        <p:spPr>
          <a:xfrm>
            <a:off x="323528" y="488777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30B7694-0727-8C02-9E9D-19CE0C21F3AA}"/>
              </a:ext>
            </a:extLst>
          </p:cNvPr>
          <p:cNvSpPr txBox="1"/>
          <p:nvPr/>
        </p:nvSpPr>
        <p:spPr>
          <a:xfrm>
            <a:off x="179512" y="1700808"/>
            <a:ext cx="9289032" cy="39994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ES"/>
            </a:defPPr>
            <a:lvl1pPr algn="ctr" eaLnBrk="1" hangingPunct="1">
              <a:defRPr sz="33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  <a:cs typeface="Abadi" panose="020F050202020403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ＭＳ Ｐゴシック" pitchFamily="-110" charset="-128"/>
                <a:cs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endParaRPr lang="es-ES" sz="2400" dirty="0">
              <a:highlight>
                <a:srgbClr val="FFFF00"/>
              </a:highlight>
            </a:endParaRPr>
          </a:p>
          <a:p>
            <a:pPr algn="l">
              <a:lnSpc>
                <a:spcPct val="150000"/>
              </a:lnSpc>
            </a:pPr>
            <a:r>
              <a:rPr lang="es-ES" sz="2400" dirty="0">
                <a:highlight>
                  <a:srgbClr val="FFFF00"/>
                </a:highlight>
              </a:rPr>
              <a:t>MIÉRCOLES</a:t>
            </a:r>
            <a:r>
              <a:rPr lang="es-ES" sz="2400" dirty="0"/>
              <a:t>:</a:t>
            </a:r>
          </a:p>
          <a:p>
            <a:pPr algn="l">
              <a:lnSpc>
                <a:spcPct val="150000"/>
              </a:lnSpc>
            </a:pPr>
            <a:r>
              <a:rPr lang="es-ES" sz="2400" dirty="0"/>
              <a:t>10:00 H: Presentación y Servicios de la EPS. </a:t>
            </a:r>
            <a:r>
              <a:rPr lang="es-ES" sz="2100" b="0" dirty="0">
                <a:solidFill>
                  <a:schemeClr val="accent2"/>
                </a:solidFill>
              </a:rPr>
              <a:t>Salón de actos</a:t>
            </a:r>
          </a:p>
          <a:p>
            <a:pPr algn="l">
              <a:lnSpc>
                <a:spcPct val="150000"/>
              </a:lnSpc>
            </a:pPr>
            <a:r>
              <a:rPr lang="es-ES" sz="2400" dirty="0"/>
              <a:t>11:30 H: Mecanismos de coordinación</a:t>
            </a:r>
          </a:p>
          <a:p>
            <a:pPr algn="l">
              <a:lnSpc>
                <a:spcPct val="150000"/>
              </a:lnSpc>
            </a:pPr>
            <a:endParaRPr lang="es-ES" sz="2400" dirty="0"/>
          </a:p>
          <a:p>
            <a:pPr algn="l">
              <a:lnSpc>
                <a:spcPct val="150000"/>
              </a:lnSpc>
            </a:pPr>
            <a:endParaRPr lang="es-ES" sz="3200" dirty="0"/>
          </a:p>
          <a:p>
            <a:pPr algn="l">
              <a:lnSpc>
                <a:spcPct val="150000"/>
              </a:lnSpc>
            </a:pPr>
            <a:endParaRPr lang="es-ES" sz="200" dirty="0"/>
          </a:p>
          <a:p>
            <a:pPr algn="l"/>
            <a:endParaRPr lang="es-ES" sz="1200" dirty="0"/>
          </a:p>
          <a:p>
            <a:pPr algn="l"/>
            <a:r>
              <a:rPr lang="es-ES" sz="2400" dirty="0">
                <a:highlight>
                  <a:srgbClr val="FFFF00"/>
                </a:highlight>
              </a:rPr>
              <a:t>JUEVES Y VIERNES</a:t>
            </a:r>
            <a:r>
              <a:rPr lang="es-ES" sz="2400" dirty="0"/>
              <a:t>: Curso 0</a:t>
            </a:r>
          </a:p>
          <a:p>
            <a:pPr algn="l"/>
            <a:endParaRPr lang="es-ES" sz="2400" dirty="0">
              <a:highlight>
                <a:srgbClr val="FFFF00"/>
              </a:highlight>
            </a:endParaRPr>
          </a:p>
          <a:p>
            <a:pPr algn="l"/>
            <a:endParaRPr lang="es-ES" sz="2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7A520C2-7DCA-3055-04C0-FFF6C1A2C3EC}"/>
              </a:ext>
            </a:extLst>
          </p:cNvPr>
          <p:cNvSpPr txBox="1"/>
          <p:nvPr/>
        </p:nvSpPr>
        <p:spPr>
          <a:xfrm>
            <a:off x="1475656" y="3501008"/>
            <a:ext cx="8280919" cy="119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s-ES" sz="1300" kern="0" dirty="0">
                <a:solidFill>
                  <a:srgbClr val="1989DA"/>
                </a:solidFill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Aula 2.2: Grado en Ingeniería Química Industrial</a:t>
            </a:r>
            <a:endParaRPr lang="es-ES" sz="1300" kern="100" dirty="0">
              <a:solidFill>
                <a:srgbClr val="1989DA"/>
              </a:solidFill>
              <a:effectLst/>
              <a:latin typeface="Arial Rounded MT Bold" panose="020F0704030504030204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s-ES" sz="1300" kern="0" dirty="0">
                <a:solidFill>
                  <a:srgbClr val="1989DA"/>
                </a:solidFill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Aula 2.5: Grado en Ingeniería en Diseño Industrial y D.P.+ Doble Diseño/Mecánica</a:t>
            </a:r>
            <a:endParaRPr lang="es-ES" sz="1300" kern="100" dirty="0">
              <a:solidFill>
                <a:srgbClr val="1989DA"/>
              </a:solidFill>
              <a:effectLst/>
              <a:latin typeface="Arial Rounded MT Bold" panose="020F0704030504030204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s-ES" sz="1300" kern="0" dirty="0">
                <a:solidFill>
                  <a:srgbClr val="1989DA"/>
                </a:solidFill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Aula 2.4: Grado en Ingeniería Eléctrica</a:t>
            </a:r>
            <a:endParaRPr lang="es-ES" sz="1300" kern="100" dirty="0">
              <a:solidFill>
                <a:srgbClr val="1989DA"/>
              </a:solidFill>
              <a:effectLst/>
              <a:latin typeface="Arial Rounded MT Bold" panose="020F0704030504030204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s-ES" sz="1300" kern="0" dirty="0">
                <a:solidFill>
                  <a:srgbClr val="1989DA"/>
                </a:solidFill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Aula 2.3: Grado en Ingeniería en Electrónica Industrial + Doble Electrónica/Electricidad</a:t>
            </a:r>
            <a:endParaRPr lang="es-ES" sz="1300" kern="100" dirty="0">
              <a:solidFill>
                <a:srgbClr val="1989DA"/>
              </a:solidFill>
              <a:effectLst/>
              <a:latin typeface="Arial Rounded MT Bold" panose="020F0704030504030204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es-ES" sz="1300" kern="0" dirty="0">
                <a:solidFill>
                  <a:srgbClr val="1989DA"/>
                </a:solidFill>
                <a:effectLst/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Aula 2.7: Grado en Ingeniería Mecánica + Doble Mecánica y Electricidad</a:t>
            </a:r>
            <a:endParaRPr lang="es-ES" sz="1300" kern="100" dirty="0">
              <a:solidFill>
                <a:srgbClr val="1989DA"/>
              </a:solidFill>
              <a:effectLst/>
              <a:latin typeface="Arial Rounded MT Bold" panose="020F0704030504030204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B6DE47-3422-D5FB-47BB-6324EF418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97969"/>
              </p:ext>
            </p:extLst>
          </p:nvPr>
        </p:nvGraphicFramePr>
        <p:xfrm>
          <a:off x="179512" y="5589240"/>
          <a:ext cx="5400600" cy="10049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09790076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738526649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06047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effectLst/>
                        </a:rPr>
                        <a:t>HORARIO</a:t>
                      </a:r>
                      <a:endParaRPr lang="es-E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89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solidFill>
                            <a:schemeClr val="bg1"/>
                          </a:solidFill>
                          <a:effectLst/>
                        </a:rPr>
                        <a:t>JUEVES 5 SEPTIEMBRE</a:t>
                      </a:r>
                      <a:endParaRPr lang="es-ES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89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effectLst/>
                        </a:rPr>
                        <a:t>VIERNES 6 SEPTIEMBRE</a:t>
                      </a:r>
                      <a:endParaRPr lang="es-E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8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122960"/>
                  </a:ext>
                </a:extLst>
              </a:tr>
              <a:tr h="113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effectLst/>
                        </a:rPr>
                        <a:t>08:30 A 10:30H</a:t>
                      </a:r>
                      <a:endParaRPr lang="es-E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89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solidFill>
                            <a:schemeClr val="tx1"/>
                          </a:solidFill>
                          <a:effectLst/>
                        </a:rPr>
                        <a:t>MATEMÁTICAS</a:t>
                      </a:r>
                      <a:endParaRPr lang="es-E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effectLst/>
                        </a:rPr>
                        <a:t>TECNOLOGÍA ELÉCTRICA*</a:t>
                      </a:r>
                      <a:endParaRPr lang="es-E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67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effectLst/>
                        </a:rPr>
                        <a:t>11:00 A 13:00H</a:t>
                      </a:r>
                      <a:endParaRPr lang="es-E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89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solidFill>
                            <a:schemeClr val="tx1"/>
                          </a:solidFill>
                          <a:effectLst/>
                        </a:rPr>
                        <a:t>QUÍMICA</a:t>
                      </a:r>
                      <a:endParaRPr lang="es-E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FÍSICA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31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effectLst/>
                        </a:rPr>
                        <a:t>13:30 A 14:30H</a:t>
                      </a:r>
                      <a:endParaRPr lang="es-E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89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solidFill>
                            <a:schemeClr val="tx1"/>
                          </a:solidFill>
                          <a:effectLst/>
                        </a:rPr>
                        <a:t>DIBUJO TÉCNICO</a:t>
                      </a:r>
                      <a:endParaRPr lang="es-ES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kern="100" dirty="0">
                          <a:effectLst/>
                        </a:rPr>
                        <a:t>DIBUJO TÉCNICO</a:t>
                      </a:r>
                      <a:endParaRPr lang="es-E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73585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7DADBC0-CC35-C6CE-185D-CBDFF018D4BD}"/>
              </a:ext>
            </a:extLst>
          </p:cNvPr>
          <p:cNvSpPr txBox="1"/>
          <p:nvPr/>
        </p:nvSpPr>
        <p:spPr>
          <a:xfrm>
            <a:off x="5868144" y="5500389"/>
            <a:ext cx="33478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defTabSz="457200" eaLnBrk="1" latinLnBrk="0" hangingPunct="1">
              <a:defRPr sz="1800">
                <a:latin typeface="+mn-lt"/>
                <a:ea typeface="+mn-ea"/>
              </a:defRPr>
            </a:lvl1pPr>
            <a:lvl2pPr defTabSz="457200" eaLnBrk="1" latinLnBrk="0" hangingPunct="1">
              <a:defRPr sz="1800">
                <a:latin typeface="+mn-lt"/>
                <a:ea typeface="+mn-ea"/>
              </a:defRPr>
            </a:lvl2pPr>
            <a:lvl3pPr defTabSz="457200" eaLnBrk="1" latinLnBrk="0" hangingPunct="1">
              <a:defRPr sz="1800">
                <a:latin typeface="+mn-lt"/>
                <a:ea typeface="+mn-ea"/>
              </a:defRPr>
            </a:lvl3pPr>
            <a:lvl4pPr defTabSz="457200" eaLnBrk="1" latinLnBrk="0" hangingPunct="1">
              <a:defRPr sz="1800">
                <a:latin typeface="+mn-lt"/>
                <a:ea typeface="+mn-ea"/>
              </a:defRPr>
            </a:lvl4pPr>
            <a:lvl5pPr defTabSz="457200" eaLnBrk="1" latinLnBrk="0" hangingPunct="1">
              <a:defRPr sz="1800">
                <a:latin typeface="+mn-lt"/>
                <a:ea typeface="+mn-ea"/>
              </a:defRPr>
            </a:lvl5pPr>
            <a:lvl6pPr defTabSz="457200">
              <a:defRPr sz="1800">
                <a:latin typeface="+mn-lt"/>
                <a:ea typeface="+mn-ea"/>
              </a:defRPr>
            </a:lvl6pPr>
            <a:lvl7pPr defTabSz="457200">
              <a:defRPr sz="1800">
                <a:latin typeface="+mn-lt"/>
                <a:ea typeface="+mn-ea"/>
              </a:defRPr>
            </a:lvl7pPr>
            <a:lvl8pPr defTabSz="457200">
              <a:defRPr sz="1800">
                <a:latin typeface="+mn-lt"/>
                <a:ea typeface="+mn-ea"/>
              </a:defRPr>
            </a:lvl8pPr>
            <a:lvl9pPr defTabSz="457200">
              <a:defRPr sz="1800">
                <a:latin typeface="+mn-lt"/>
                <a:ea typeface="+mn-ea"/>
              </a:defRPr>
            </a:lvl9pPr>
          </a:lstStyle>
          <a:p>
            <a:r>
              <a:rPr lang="es-ES" sz="1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Aula 2.7: G.I. Mecánica; Diseño; D.G. Diseño y Mecánica; D.G. Mecánica y Eléctrica.</a:t>
            </a:r>
          </a:p>
          <a:p>
            <a:r>
              <a:rPr lang="es-ES" sz="1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Aula 2.3: </a:t>
            </a:r>
            <a:r>
              <a:rPr lang="es-ES" sz="1200" b="1" dirty="0"/>
              <a:t>G.I. Química; Eléctrica; Electrónica; D.G. Eléctrica y Electrónica.</a:t>
            </a:r>
          </a:p>
          <a:p>
            <a:r>
              <a:rPr lang="es-ES" sz="1200" b="1" dirty="0"/>
              <a:t>*Aula 2.3: todos los títulos excepto Diseño y Química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79B0602A-F5E7-DB82-A238-D6445F4C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80112" y="5301208"/>
            <a:ext cx="749300" cy="590259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5248295C-3C2C-458D-508E-AC47D142D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1600" y="3645024"/>
            <a:ext cx="749300" cy="5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7212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15161</TotalTime>
  <Words>208</Words>
  <Application>Microsoft Office PowerPoint</Application>
  <PresentationFormat>Presentación en pantalla (4:3)</PresentationFormat>
  <Paragraphs>42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Arial</vt:lpstr>
      <vt:lpstr>Arial Rounded MT Bold</vt:lpstr>
      <vt:lpstr>Diseño predeterminado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direc01</dc:creator>
  <cp:lastModifiedBy>MARIA DEL ROCIO MORENO QUIROS</cp:lastModifiedBy>
  <cp:revision>247</cp:revision>
  <cp:lastPrinted>2025-07-04T09:59:41Z</cp:lastPrinted>
  <dcterms:created xsi:type="dcterms:W3CDTF">2010-07-01T11:11:03Z</dcterms:created>
  <dcterms:modified xsi:type="dcterms:W3CDTF">2025-07-04T10:01:22Z</dcterms:modified>
</cp:coreProperties>
</file>