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733"/>
  </p:normalViewPr>
  <p:slideViewPr>
    <p:cSldViewPr snapToGrid="0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6EF34-CBC1-CB76-14CE-959ECE285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337337-D286-D8D0-9062-22AEDC197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42DA71-A652-8278-A007-D3E3CBDB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45F3D3-7E64-2087-F414-4BDB0B6F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21364D-BAEC-7CF4-68DA-ABBD91F90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52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88B1C-7676-CB25-36A5-857224B4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2FE7D4-105B-3AE5-C3AE-FB16C0892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F598A-1711-1E21-FD0C-3A8DEA81B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47C8A-124D-D704-6CB1-679F6BA17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325669-51EC-ED6C-9574-7833579F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555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ABC3E5-A6FE-ACAE-B34B-7EF0666238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8946E4-BB49-B2DE-B2EC-1FF504436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D91987-A461-E6D4-3C71-92A5645B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CB5075-C4AC-9847-DA04-DA17B60F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A2D8A6-408B-C7B3-E7AC-3C28753B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0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9D871-2938-E4E4-2447-67FFD384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D292D9-5AFB-F1B6-EA8F-D85F96141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34A81F-5355-0559-02C7-56088787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1DE837-E8D7-887B-0A9F-7DE3263D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F3DF2C-31B6-AB91-1E5D-D4F73397E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08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423CB-CC1C-00B8-A7BB-AA7C2A38E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8CB40-65E6-DE79-0355-826DB3D76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CF2997-0FB6-A0F4-B290-48057EB6B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090FF8-4461-63B8-29F6-A1C4457EB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4B594D-B0DF-AEEB-1CBF-89E8B7C8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1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4B549-D191-C2DE-3C72-9137B1C2E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F34BC4-CCB1-7623-C8C6-59192A792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DF11B0-D46F-C7DD-DF7A-5BC2D9F14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25F57E-DDE0-98EE-B537-4CACA0D1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37B671-611C-256F-73D8-28C25799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F0D97F-0508-A74F-E63F-99E853F8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369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C17F1-6430-FB40-3FE3-B6788E12F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474D7D-3C1E-E632-9395-87D2C565E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480712-35C2-88DC-E539-9A50CFC62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510950-D288-496A-12FC-2294B2C28D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B689E1-E6AC-19E4-4CE3-2DA564608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2A4555-F460-5DD7-8724-E0A7CFCC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C0332A-E214-E3D9-92A7-04681896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8F0A97-18B7-0D2D-6D18-3EAB2104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04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C4BF2F-E06E-5C41-7185-2138253D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8CF58B-81E1-E6C0-FAF8-ADD177B8B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ADE7E2-0BB4-1459-DF21-CE1730FF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7CF4AC6-96F9-CF0D-5E86-B1A7A4D19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939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40F04B-C15F-ED81-7544-8C2CC3C8B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C6F312-DDE9-6D07-AEE1-67B2759BA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532F10-BA91-62EE-7908-815EA9B5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16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D215B6-0130-09FB-AC35-9D4267AFD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8549BF-0F0E-3B61-7AD2-F33BA9B89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F3D9EC-AA6E-29F2-1B23-0E4BD666B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69C3D1-3DE2-09FE-C3AD-C310F323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8C7EB2-C609-7795-EEE6-94B16EE8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6E6298-868B-3F7A-1AA1-2FDB857C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46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1A31F-B62D-B248-1780-FE09795A2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D5D878-94F4-652A-164E-8868C3B1E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CA603E-7365-6AE7-5BC8-5E0AD67AE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7E9B63-1A15-508E-FDD7-37558B9A6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5131EF-D90E-5E52-6C47-318552FA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CB7D61-329E-C051-0615-764D861C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54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40B26A-29BB-73F7-8010-E0590A48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F81D7E-BE8F-5BD8-AFDE-D849B3EF0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BD3877-9E49-01B0-CC5F-7868A60CD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EE625A-9743-D14D-BEB9-748445199865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B5D45-C1F4-4455-A420-540A18F48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0CD773-21B5-C26F-5E51-263547159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D5DB7C-5DE8-2349-9002-C8968EBBED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24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lojaservicios.us.es/spee/sites/default/files/Campus_Rural_2024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53C4783-4B75-F727-B1C5-E5D7F3EB3FB7}"/>
              </a:ext>
            </a:extLst>
          </p:cNvPr>
          <p:cNvSpPr txBox="1"/>
          <p:nvPr/>
        </p:nvSpPr>
        <p:spPr>
          <a:xfrm>
            <a:off x="5267957" y="208044"/>
            <a:ext cx="692404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3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CONVOCATORIA DEL PROGRAMA CAMPUS RURAL: PRÁCTICAS UNIVERSITARIAS EN ENTORNOS RURALES PARA EL CURSO 2024-25 </a:t>
            </a:r>
            <a:endParaRPr lang="es-ES" sz="2300" b="1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BEE11BD-3178-DAD8-4A42-013F6BB6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73168" cy="147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C05014AE-3346-20CC-88D4-56B2F0D98146}"/>
              </a:ext>
            </a:extLst>
          </p:cNvPr>
          <p:cNvSpPr txBox="1"/>
          <p:nvPr/>
        </p:nvSpPr>
        <p:spPr>
          <a:xfrm>
            <a:off x="286113" y="1588973"/>
            <a:ext cx="11614795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Condiciones del programa: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Se realizan en </a:t>
            </a:r>
            <a:r>
              <a:rPr lang="es-ES" b="1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municipios rurales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con una población inferior a 5.000 habitantes.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El programa financia las prácticas por un </a:t>
            </a:r>
            <a:r>
              <a:rPr lang="es-ES" b="1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periodo mínimo de tres meses 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(hasta un máximo de cinco meses excepcionalmente).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La bolsa de ayuda al estudiante es de </a:t>
            </a:r>
            <a:r>
              <a:rPr lang="es-ES" b="1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1.000 € brutos al mes</a:t>
            </a:r>
            <a:r>
              <a:rPr lang="es-ES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b="1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Las prácticas podrán realizarse hasta el 14 de noviembre de 2025.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El universitario </a:t>
            </a:r>
            <a:r>
              <a:rPr lang="es-ES" b="1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deberá residir en el municipio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donde realice dichas prácticas, en caso de no ser posible, la Universidad podrá acordar excepciones a este requisito, cuando existan causas objetivas que así lo justifiquen.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La fecha exacta de inicio de las prácticas se establecerá una vez finalizado el proceso de adjudicación de las mismas. La que aparece en oferta es solo orientativa.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Las titulaciones que tendrán opción de elegir una oferta vendrán determinadas por las solicitudes de las empresas.</a:t>
            </a:r>
          </a:p>
          <a:p>
            <a:pPr algn="just"/>
            <a:endParaRPr lang="es-ES" u="none" strike="noStrike" dirty="0">
              <a:effectLst/>
              <a:latin typeface="Calibri Light" panose="020F0302020204030204" pitchFamily="34" charset="0"/>
              <a:cs typeface="Calibri Light" panose="020F03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r>
              <a:rPr lang="es-ES" b="1" u="sng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Plazo de solicitud para estudiantes:</a:t>
            </a:r>
            <a:r>
              <a:rPr lang="es-ES" b="1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 hasta el 22 de mayo de 2025.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 err="1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Solcitud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de ofertas a partir del 23 de mayo en el plazo establecido en la oferta. El alta en el programa deberán realizarlo en Ícaro (tras acceder con el usuario y la clave), desde el menú izquierdo </a:t>
            </a:r>
            <a:r>
              <a:rPr lang="es-ES" dirty="0" err="1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Curriculum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-Programas, de acuerdo a lo </a:t>
            </a:r>
            <a:r>
              <a:rPr lang="es-ES" dirty="0" err="1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estabecido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en la </a:t>
            </a:r>
            <a:r>
              <a:rPr lang="es-ES" dirty="0" err="1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covocatoria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(pendiente de publicación).</a:t>
            </a:r>
          </a:p>
          <a:p>
            <a:pPr algn="just"/>
            <a:endParaRPr lang="es-ES" dirty="0"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E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lang="es-ES" b="1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ASES Y DEMÁS DOCUMENTOS DEL PROCEDIMIENTO DE INSCRIPCIÓN: 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En la web del Secretariado de </a:t>
            </a:r>
            <a:r>
              <a:rPr lang="es-ES" dirty="0" err="1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Prácticas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en Empresa, </a:t>
            </a:r>
            <a:r>
              <a:rPr lang="es-ES" dirty="0" err="1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Innovación</a:t>
            </a:r>
            <a:r>
              <a:rPr lang="es-E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y Empleo: </a:t>
            </a:r>
            <a:r>
              <a:rPr lang="es-ES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https://</a:t>
            </a:r>
            <a:r>
              <a:rPr lang="es-ES" kern="100" dirty="0" err="1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alojaservicios.us.es</a:t>
            </a:r>
            <a:r>
              <a:rPr lang="es-ES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/</a:t>
            </a:r>
            <a:r>
              <a:rPr lang="es-ES" kern="100" dirty="0" err="1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spee</a:t>
            </a:r>
            <a:r>
              <a:rPr lang="es-ES" kern="10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/Campus-Rural</a:t>
            </a:r>
          </a:p>
          <a:p>
            <a:endParaRPr lang="es-E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b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s-E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6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268</Words>
  <Application>Microsoft Macintosh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JULIA MARTIN BUENO</dc:creator>
  <cp:lastModifiedBy>JULIA MARTIN BUENO</cp:lastModifiedBy>
  <cp:revision>5</cp:revision>
  <dcterms:created xsi:type="dcterms:W3CDTF">2024-06-05T07:35:19Z</dcterms:created>
  <dcterms:modified xsi:type="dcterms:W3CDTF">2025-05-12T15:01:30Z</dcterms:modified>
</cp:coreProperties>
</file>